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333" r:id="rId2"/>
    <p:sldId id="257" r:id="rId3"/>
    <p:sldId id="27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78" r:id="rId13"/>
    <p:sldId id="266" r:id="rId14"/>
    <p:sldId id="267" r:id="rId15"/>
    <p:sldId id="268" r:id="rId16"/>
    <p:sldId id="269" r:id="rId17"/>
    <p:sldId id="275" r:id="rId18"/>
    <p:sldId id="277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558"/>
  </p:normalViewPr>
  <p:slideViewPr>
    <p:cSldViewPr snapToGrid="0">
      <p:cViewPr varScale="1">
        <p:scale>
          <a:sx n="104" d="100"/>
          <a:sy n="104" d="100"/>
        </p:scale>
        <p:origin x="232" y="5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2T11:24:00.387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690 216 24575,'71'-6'0,"16"-2"0,-32 4 0,6 0-492,17 0 0,7 1 164,-16-1 0,2 1 0,3-1 0,8 1 0,3 0 0,1-1 0,5-1 0,0-2 0,-1 1 88,-11 0 0,-1 0 1,-1 0 163,3-2 1,0 1 0,-3-1 75,17-3 0,-2 1-305,-1 2 0,-3 1 305,-9-1 0,-4 2 491,-16 3 1,-4 0-337,32-2 828,-30 2 0,-23 0 0,-14 2-380,-5-2 198,-1 2-801,3-2 0,6 0 0,2 1 0,3-1 0,0 0 0,4 0 0,-3 0 0,6 2 0,5-2 0,6 1 0,3-1 0,7 2 0,-7-1 0,4 1 0,-8 1 0,-5-2 0,-11 2 0,-8 0 0,-12 0 0,-2 0 0,2 0 0,0 1 0,5 0 0,-2 0 0,-1-1 0,0 0 0,-3-1 0,-11 17 0,-3-9 0,-10 16 0,2-13 0,-14 1 0,-15-2 0,-12-2 0,-14-2 0,3-2 0,2 0 0,10-1 0,3-1 0,3 0 0,-5 0 0,-5 1 0,-5-1 0,-3 0 0,-1 0 0,7 0 0,-8 2 0,14-2 0,-13 2 0,1 2 0,-10-1 0,-9 0 0,-1 0 0,-9-2 0,1 1 0,2-3 0,2 3 0,6-1 0,-7 1 0,41-2 0,0 0 0,-48 1 0,38-2 0,-1 0 0,5 0 0,1 0 0,-6 0 0,0 0 0,5 0 0,2 0 0,-38 0 0,10 0 0,16 0 0,5 0 0,6 0 0,-2 0 0,-6-2 0,-5 2 0,1-3 0,1 2 0,8 0 0,3 2 0,0 1 0,7 0 0,5 0 0,8 0 0,7 2 0,2 0 0,2 0 0,2 2 0,0-1 0,0 2 0,2-1 0,0 3 0,1-1 0,-3 4 0,-2 4 0,1 1 0,3 0 0,-1 4 0,4-5 0,0 5 0,5-6 0,7-2 0,3-7 0,28 0 0,2-5 0,37 2 0,8-5 0,-21 2 0,4 0 0,11-1 0,3 0-492,12 0 0,3 0 412,9 0 1,1 0 79,-1-1 0,0 0 0,0-1 0,0-1 0,-6 2 0,-2 0 0,-5 0 0,-2 0-198,-1 0 1,-3 2 197,-13 0 0,-1 0 0,-2 0 0,-1 0 0,36-2 0,-5 2 0,-11-2 0,-2 2 983,-4 0-846,7 0 281,-2 0-418,2 0 0,-7 0 0,-5 2 0,-7-2 0,-9 1 0,-2-1 0,-4 0 0,-1-1 0,-1 1 0,-3-2 0,3 4 0,2-2 0,5 1 0,-1-1 0,0 0 0,-4 0 0,-3 0 0,-5 1 0,-1 0 0,-4 0 0,3-1 0,1 0 0,2 1 0,-1 1 0,1 0 0,-3 1 0,2-1 0,-1 0 0,0-2 0,-4 2 0,-6-2 0,-3 0 0,-1 1 0,4 0 0,5 1 0,4-2 0,2 0 0,0-2 0,-1 1 0,1 1 0,0-2 0,2 2 0,6 2 0,-4-3 0,-5 2 0,-7-3 0,-14 3 0,-12 0 0,-25 0 0,-39-1 0,9 0 0,-6 2 0,-22-1 0,-5 2-492,-12 3 0,-1 2 381,6-1 1,1 2 110,-4 4 0,1 2 0,14-2 0,1 1 0,-6 0 0,0 0 0,4 1 0,0-2-227,8-2 0,2-2 227,3-2 0,2-1 0,8-1 0,2-1 0,5-2 0,2-1 0,-35 1 0,15 0 0,21-3 983,17 0-790,17 0 290,9-1-483,-1-4 0,1-3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2T11:24:14.044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958 225 24575,'67'0'0,"6"0"0,11-2 0,-30 2 0,3-2 0,8-2 0,2-1-492,11 1 0,3-1 377,2-3 1,1 0 114,7 1 0,2-1 0,0 0 0,-2 0 0,-8 1 0,-2-1 0,7 0 0,-2-2 0,-17 2 0,-1-1 0,10-1 0,1 0 0,-10 1 0,-2 0 35,1 1 0,-1 1-35,-5 1 0,-2 1 0,-4 1 0,-2 0 0,-3-1 0,-2 0 0,38 1 0,-6-5 0,-11 6 906,-4-3-906,-16 6 237,1-1-237,-8 1 0,5 1 0,-1-1 0,1 3 0,0-3 0,0 1 0,0-1 0,-5 0 0,-3 2 0,-8-2 0,-8 1 0,-9 0 0,-7 0 0,-1 1 0,5 1 0,2 1 0,4 3 0,-1-2 0,2 4 0,1-1 0,2 4 0,-3-4 0,1 0 0,-7-4 0,0 1 0,-2-3 0,1 3 0,-1-2 0,1 0 0,0 0 0,2 0 0,-1 1 0,4 1 0,-3 2 0,-1-3 0,-4 1 0,-26 8 0,1-3 0,-19 7 0,3-5 0,-5-4 0,-7 0 0,-1-3 0,-4-1 0,5-1 0,-3-1 0,2 0 0,1-1 0,-2 0 0,-9 0 0,5 0 0,-8 0 0,4-1 0,0 0 0,-8 0 0,-2 0 0,-6 0 0,-5 0 0,1 0 0,-2 0 0,-3 0 0,2 0 0,-3 0 0,5 0 0,10 0 0,6 0 0,10 0 0,4 0 0,4 0 0,4 3 0,6-3 0,-3 5 0,2-3 0,-7 5 0,-6-2 0,-7 2 0,-9-1 0,-9 1 0,-8-1 0,-2 1 0,0 1 0,4-4 0,15 1 0,1-3 0,10 1 0,1 0 0,0 0 0,6-2 0,7 2 0,1-2 0,7 2 0,-1-1 0,2 0 0,0 1 0,3 0 0,1 0 0,4 0 0,1 1 0,3 0 0,-2 1 0,0 2 0,-3 0 0,1 2 0,-2 0 0,-3 1 0,0 1 0,-9 0 0,2 1 0,-10 2 0,5-3 0,-7 3 0,5-3 0,6-1 0,4-2 0,12-4 0,7 0 0,3-3 0,-6 2 0,4-2 0,-4 1 0,55-2 0,21 0 0,-5 1 0,5 1 0,4-1 0,3-1-280,10 2 0,-1-1 280,-13 0 0,1-2 0,19 1 0,2 0-492,-12 0 0,2 0 358,19 0 0,2 0 134,-14 0 0,-1 0 0,8 0 0,-3 0-152,-22 0 1,-2 0 151,2 0 0,-2 0 0,29 0 0,-7 0 516,-23-2-516,6 1 983,-15-2-699,2 3 48,-4 0-332,5-1 0,-6-1 0,4-1 0,-4 1 0,8-1 0,-2 3 0,8-3 0,-2 3 0,3-2 0,-11 2 0,-3 0 0,-11-1 0,-5 0 0,3 0 0,-9 1 0,5 0 0,-2 0 0,4 1 0,4 0 0,1 1 0,2 0 0,-3 1 0,-5-2 0,-10 2 0,-8-3 0,-12 0 0,3 1 0,-2 0 0,3 1 0,-3 1 0,-2 3 0,-4 5 0,0 3 0,-4 2 0,-3-3 0,-4 0 0,-5 0 0,-4-1 0,-13-1 0,-17-2 0,-18-1 0,16-5 0,-3 1 0,-5 0 0,-3 1 0,-10-1 0,-1 0-337,-4 1 1,-1 1 336,0-3 0,0 0 0,3 1 0,1 0 0,-1-3 0,0 0 0,7 2 0,1 1 0,-1-4 0,2 1 0,6 2 0,2 0 0,4-1 0,1-2 0,-33 2 0,5 0 0,11-1 0,9-1 673,7 3-673,6-3 0,3 4 0,2-2 0,3 2 0,-3 1 0,-2-2 0,-15 1 0,-6 1 0,-13-2 0,0 0 0,-9-1 0,2-2 0,-5 0 0,-2 0 0,4 0 0,8 0 0,3 0 0,17 0 0,-3 0 0,14-1 0,-1-1 0,5 0 0,1 0 0,0 0 0,7-1 0,3 0 0,3 2 0,5-1 0,7 2 0,4 0 0,5 0 0,1 0 0,-2 0 0,3 1 0,33 7 0,9-3 0,49 6 0,-8-6 0,-26-2 0,2-1 0,8 0 0,4 0-409,14-1 0,2 0 409,1 0 0,2 1 0,-17-2 0,2 0 0,-1 0-492,25 1 0,0 0 377,-22-1 1,0 0-1,-2 0 115,20 1 0,-2 0-231,1-1 1,-5 0 230,-22 1 0,-3 0 0,1-1 0,-4 0 0,18 0 743,-14 0-743,-18 0 983,-5 0-618,0-1 151,-3-1-516,10-1 0,2 0 0,10-2 0,5 2 0,-1-2 0,1 2 0,-7 1 0,-4 1 0,-4 1 0,-2-1 0,4 0 0,0 0 0,-4 1 0,6 0 0,1 1 0,13 0 0,5 1 0,5 0 0,-11 0 0,-3-1 0,-16 1 0,-9-1 0,-13 1 0,-10 0 0,-5-2 0,9 3 0,0 0 0,10 1 0,-5 0 0,-4-2 0,-4-1 0,-38 11 0,-2-6 0,-46 8 0,-21-5 0,22-5 0,-9-1-328,10 0 0,-5-1 0,-3 0 0,-12 0 0,-3-1 0,-2 0 191,21 1 0,-1 1 0,0-1 1,3 0 136,-10-1 0,2 0 0,2 0-255,7 2 0,1 1 1,6 0 254,-4-1 0,4 0 0,8-1 0,2 1 0,-36 1 0,20-3 0,14 1 983,-3-2 0,10 1 0,-4 1-653,2-1-330,3 1 0,-1 0 0,5 0 0,-12 1 0,0 0 0,-13 0 0,-2-1 0,8 2 0,3 0 0,11 2 0,4 0 0,8 0 0,4-2 0,7-1 0,2-1 0,6-2 0,1 2 0,1-2 0,1 1 0,-5-1 0,-5 2 0,-8 0 0,-7-1 0,-3 2 0,9-3 0,9 2 0,17-1 0,6-1 0,31 3 0,11-1 0,45 4 0,-30-1 0,3-1 0,15 1 0,2 1-355,-1 0 1,2-1 354,10-1 0,1-1 0,0-1 0,1-1-492,10-1 0,1 0 389,-7 0 0,1 0 103,-23 0 0,2 0 0,-2 0 0,20 0 0,-1 0 0,5 0 0,-3 0-96,-16 0 1,-4 0 95,-7 0 0,-3 0 0,31 0 0,4 0 659,-19 0-659,3 0 983,-14 0-746,9 0-26,-7 0-211,10 0 0,-2 1 0,9 0 0,-9 0 0,7-1 0,-12 0 0,10 0 0,-15 0 0,0 2 0,-17-2 0,-2 1 0,-2-1 0,-1 0 0,7 0 0,-5 1 0,6 0 0,-8 1 0,0 0 0,-8-1 0,-7 1 0,-10-2 0,-7 1 0,-55-1 0,-19 1 0,10 0 0,-6-1 0,-9 1 0,-3 1-489,-1-1 0,-3 2 489,-14 1 0,-3 1 0,2-1 0,0 0 0,-3 1 0,1 0 0,7-3 0,2 0 0,3-2 0,2 0 0,10 0 0,4 0 0,4-2 0,4 0 0,-39 2 0,12-3 0,14 3 0,6-2 0,16 2 978,-6 0-978,12 0 0,-19 0 0,2 0 0,-16 0 0,-2 0 0,-4 0 0,3 1 0,4 0 0,7 2 0,3-2 0,11 4 0,-2-3 0,7 2 0,-3-3 0,3 2 0,10-1 0,2 0 0,14-2 0,-4 3 0,4-3 0,-8 2 0,0-1 0,-1 0 0,1-1 0,6 1 0,0 2 0,3 0 0,-4-1 0,1 2 0,-2-2 0,-1 2 0,1-2 0,-2 0 0,1 1 0,1 0 0,-2 3 0,1-1 0,-1 3 0,-3-2 0,3 3 0,1-2 0,10 0 0,6-2 0,6-3 0,34 1 0,7-5 0,36 0 0,5 0 0,13-1 0,-37 2 0,3 0 0,4 1 0,0 0 0,-1-1 0,1 0 0,8 1 0,0 0 0,-7-1 0,0 0 0,6 0 0,0 0 0,-4 0 0,-2-1 0,-5 0 0,-2 0 0,-2 0 0,0 0 0,42-1 0,-8 1 0,2-1 0,-8 1 0,-1-1 0,-3 1 0,-8-1 0,-3 2 0,0 0 0,0 0 0,5-1 0,1 0 0,-3-1 0,-7 3 0,-2-2 0,-11 2 0,5 0 0,-7 0 0,7 0 0,-4 0 0,5 0 0,0 0 0,2 2 0,0-1 0,-4 1 0,-3-1 0,-3 0 0,-9 0 0,-3 2 0,-8-2 0,-2 3 0,-6-4 0,-2 2 0,-1-2 0,3 3 0,5-2 0,2 1 0,5 1 0,0-1 0,-6 1 0,3-2 0,-8 0 0,5 1 0,0-1 0,8 3 0,4 0 0,3 1 0,3 2 0,-1-4 0,3 2 0,-5-3 0,-5 2 0,-7-2 0,-8-1 0,-7 0 0,-6-1 0,-34 4 0,10 1 0,-26 3 0,12 0 0,-4 3 0,-4-2 0,-7 2 0,1-6 0,-8-2 0,1-3 0,-16 2 0,-2-1 0,-24 0 0,12 0 0,-12-1 0,27 0 0,-1 0 0,19 0 0,-5 0 0,0 0 0,-10-1 0,1 0 0,-7 0 0,13 1 0,-9 0 0,16 0 0,-4-2 0,10 2 0,1-1 0,4 1 0,-1 0 0,4 0 0,1 0 0,-5 1 0,3 1 0,-7 0 0,1 0 0,-2-1 0,0-1 0,-3 0 0,8 2 0,0-2 0,10 1 0,1-1 0,3 0 0,-5 0 0,0 0 0,-17 0 0,-1 0 0,-15 0 0,-1 0 0,-5 0 0,-12 0 0,-2 0 0,-13 0 0,13 0 0,-7 0 0,21 0 0,0 0 0,21 0 0,14 0 0,8 0 0,3 0 0,-2 0 0,1 0 0,-5 1 0,0 1 0,-3-1 0,1 1 0,1-2 0,1 0 0,4 0 0,-1 1 0,6-1 0,4 2 0,5 0 0,9 0 0,28 12 0,0-5 0,35 8 0,1-5 0,22 2 0,11-2 0,6 5 0,-6-9 0,-8 0 0,-20-5 0,0-2 0,-12 2 0,5 0 0,-2-1 0,-3-1 0,3-1 0,2 0 0,-2 0 0,4 0 0,-11-1 0,1 1 0,3-2 0,-5 2 0,7 0 0,-4 0 0,6 0 0,5 0 0,2-1 0,1-1 0,-5 0 0,-10 1 0,1 1 0,-7 0 0,9 0 0,-9 0 0,9 0 0,-1-2 0,7 2 0,-1-1 0,13 1 0,-1 0 0,17 0 0,-12 0 0,5 0 0,-12 0 0,-4 0 0,2 0 0,-9 0 0,4 0 0,-6 0 0,-2 0 0,-4 0 0,6 1 0,-4-1 0,8 3 0,-5-3 0,9 2 0,-7-2 0,7 0 0,-6 0 0,5 0 0,-12 0 0,-3 0 0,-12 0 0,-6 0 0,-3 0 0,-4 0 0,2 1 0,0-1 0,1 1 0,-1-1 0,-3 0 0,-7 0 0,-5 0 0,-56-1 0,-5 1 0,-1 0 0,-6 0 0,5 0 0,-1 0 0,-6 3 0,-1-1 0,1-1 0,1 1 0,7 0 0,1 1 0,-1-2 0,1 0 0,-39-1 0,-6-1 0,-1 0 0,39-1 0,-2 0-364,-4 0 0,-4 0 364,-13-2 0,-2 1 0,4 1 0,0 0 0,5 0 0,2-1 0,8 1 0,3 0 0,9 0 0,2 0 0,-39-1 0,5 0 0,18 1 0,-6-2 0,8 3 728,-8-1-728,2 2 0,-1-3 0,-2 3 0,1-2 0,-12 2 0,3-1 0,-10 0 0,8 0 0,10 1 0,4 1 0,14 1 0,-1 0 0,7-1 0,1-1 0,-7 0 0,-5-2 0,-13 2 0,-10-3 0,-3 1 0,0-1 0,13-1 0,-5 1 0,9 0 0,-7-1 0,5 3 0,9-4 0,5 2 0,5-2 0,3 0 0,2 2 0,3 0 0,8 2 0,4-2 0,11 3 0,4-4 0,10 4 0,46 0 0,-5 0 0,46 2 0,-7 0 0,24 0 0,-40-1 0,2 0 0,8 1 0,0 1 0,-3-3 0,0 1 0,-3 0 0,-1 1 0,36-1 0,-17 0 0,-18 0 0,-21-1 0,-16 0 0,-13 1 0,-44 7 0,3-2 0,-34 4 0,13-5 0,5-1 0,2 0 0,11 1 0,3-1 0,10-2 0,5 1 0,7-2 0,4 0 0,36 7 0,-5-3 0,39 4 0,-5-7 0,19 0 0,13-2 0,6 0 0,-5 0 0,1-2 0,-16 1 0,-7 0 0,-18-1 0,-20 1 0,-9-1 0,-5 2 0,-2-3 0,-1 2 0,2-2 0,0-2 0,4 2 0,2-2 0,4 2 0,3 1 0,-2 1 0,-5 0 0,-8 1 0,-6-2 0,-38 1 0,-10 0 0,-52 1 0,37 0 0,-2 1 0,-6-1 0,-1 1 0,0 0 0,1 0 0,5 0 0,1 0 0,-32 1 0,17-1 0,25 1 0,25-1 0,16-1 0,57 2 0,4-3 0,-1 0 0,6 0 0,-9-1 0,0 0 0,6 0 0,-2 0 0,44 0 0,-12 2 0,-19 0 0,-24-1 0,-27 0 0,-24-1 0,-20 1 0,-10 1 0,-6 0 0,-2 0 0,-4 0 0,5 0 0,4 0 0,12 0 0,17 0 0,59-4 0,-3 2 0,34-2 0,-35 1 0,-21 3 0,-11-3 0,-61 0 0,-3 2 0,-47-2 0,3 3 0,7 1 0,-7 3 0,21-2 0,22 2 0,24-4 0,22 2 0,36-3 0,12 1 0,41-7 0,2 5 0,-34-2 0,1 1 0,45 1 0,-3 0-984,-17 1 0,-26 1 0,-22 0 0,-19-1 0,-66 2 0,10-2 104,-54 2 880,32-1 983,3 1 0,12 0 0,14 0 0,18-1-656,11-1 1,9 0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CFFF38-693E-8152-3C44-5FD5913041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FD7C165-E930-4AEE-31BD-A53116716F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07FFA6-8781-1D5E-F514-239F29B64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C3F01-1ECC-5544-A31B-1B7F2E9D5F78}" type="datetimeFigureOut">
              <a:rPr lang="en-US" smtClean="0"/>
              <a:t>6/19/24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8701AF-D4F2-8C96-1FD1-0124C16799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FDE317-6CEB-90E0-FD9A-D5263BB2C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FB4C2-5BDE-5B4F-B4C6-C92F1FC63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6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190E0E-C875-880E-1B42-AED33B5DB1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4E231A6-286F-31CA-06CF-A907FB684A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351AFE-5818-A40F-B13F-BD3402C07F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C3F01-1ECC-5544-A31B-1B7F2E9D5F78}" type="datetimeFigureOut">
              <a:rPr lang="en-US" smtClean="0"/>
              <a:t>6/19/24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10C276-6ACD-A658-672A-086F0F2CB0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A52610-AA94-7A76-0224-7899E72DF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FB4C2-5BDE-5B4F-B4C6-C92F1FC63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9612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AF2B67B-A63B-D79B-B115-9AFE9417BC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B3FAF1-9598-8ED0-7173-FEC4601E21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D75358-AF00-B25C-1BCB-0257D5F479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C3F01-1ECC-5544-A31B-1B7F2E9D5F78}" type="datetimeFigureOut">
              <a:rPr lang="en-US" smtClean="0"/>
              <a:t>6/19/24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F4EF62-37DF-77FA-AFF0-EC4E7356E2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34EC40-000A-3855-A583-6398AF8BB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FB4C2-5BDE-5B4F-B4C6-C92F1FC63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567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C2B21E-DA5E-384F-F596-78AFF427C3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19EF7E-A111-0350-2D30-D20674D87D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3E6900-D8E4-B0E9-9145-DD8FEE6D60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C3F01-1ECC-5544-A31B-1B7F2E9D5F78}" type="datetimeFigureOut">
              <a:rPr lang="en-US" smtClean="0"/>
              <a:t>6/19/24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43D00-002C-7567-4EDA-A0222496A1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161110-EF0C-F1DD-CF44-89F3739C5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FB4C2-5BDE-5B4F-B4C6-C92F1FC63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57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1D8A3-D581-B679-57F0-459B2C97F8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C4038D-F9E2-86D9-6131-4E0D6FD2B1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46E875-D1C6-A56B-8287-8DC764B060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C3F01-1ECC-5544-A31B-1B7F2E9D5F78}" type="datetimeFigureOut">
              <a:rPr lang="en-US" smtClean="0"/>
              <a:t>6/19/24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9D522F-ED0D-A362-DE31-36D74033C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32C462-D0BE-00EF-DDAE-CCCA77817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FB4C2-5BDE-5B4F-B4C6-C92F1FC63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19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AE67B-05FB-EA06-7740-2CC05F02A7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FA6943-708C-2674-B991-24CB83AE90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77649-9C9D-29F0-0850-E39AF4F400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5445B8-A1E0-719C-38B0-171B05145F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C3F01-1ECC-5544-A31B-1B7F2E9D5F78}" type="datetimeFigureOut">
              <a:rPr lang="en-US" smtClean="0"/>
              <a:t>6/19/24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E75282-1A85-58EC-4CB5-43B118A67F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2C0CD6-7815-F5DA-461D-06F211B7D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FB4C2-5BDE-5B4F-B4C6-C92F1FC63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282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FCD31E-321F-29A1-49F0-787CD18BE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27FBCE-2EE2-E7C7-FA09-DCC295377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E00713-17F1-F63A-956D-DB6408E4F9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6AD660-34E4-723F-83B7-2D55F77EA7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3CB9F08-9CA9-59B5-55F0-2CF80BCBEE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6449C23-C464-26B2-2950-9A6D8A53DC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C3F01-1ECC-5544-A31B-1B7F2E9D5F78}" type="datetimeFigureOut">
              <a:rPr lang="en-US" smtClean="0"/>
              <a:t>6/19/24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B2F6C5B-5822-2FDC-76B7-B99E0D9F5F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3D4957-76DE-482F-457C-0403F2E45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FB4C2-5BDE-5B4F-B4C6-C92F1FC63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095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7AC346-F677-5569-1358-5E7AA9EBCC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262E2B-FC77-89D7-82D2-8AE53E9A1C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C3F01-1ECC-5544-A31B-1B7F2E9D5F78}" type="datetimeFigureOut">
              <a:rPr lang="en-US" smtClean="0"/>
              <a:t>6/19/24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A83357D-690A-9D0B-5C00-0F7A3FBE26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A3530C-383A-8D4D-3E80-446330CB62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FB4C2-5BDE-5B4F-B4C6-C92F1FC63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174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A049DDF-45DE-103A-FD31-0E07D35BAB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C3F01-1ECC-5544-A31B-1B7F2E9D5F78}" type="datetimeFigureOut">
              <a:rPr lang="en-US" smtClean="0"/>
              <a:t>6/19/24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985CA45-40E0-38AE-D433-99AFF78CB8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50DFD6-5681-109D-83A8-547827239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FB4C2-5BDE-5B4F-B4C6-C92F1FC63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002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93BF8A-1765-60F8-FDDC-B874F7045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C9100A-B90D-A4C3-05B2-EE6FC014FC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3F8D3B-DE51-B59B-0D22-F261702B18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3F4483-375D-642C-55D2-BBDA3AFEE8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C3F01-1ECC-5544-A31B-1B7F2E9D5F78}" type="datetimeFigureOut">
              <a:rPr lang="en-US" smtClean="0"/>
              <a:t>6/19/24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7D8D6C-3222-E498-34C2-845371AFB7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D3E832-C01E-9DD3-7226-FFA886355E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FB4C2-5BDE-5B4F-B4C6-C92F1FC63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937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E7EE2F-A5A3-B6AE-CDB6-65AD01B654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AB72E0-60FB-1668-60BE-E49B634E01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2D5FF3-EE54-19B4-69B8-C6E89E0A0A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1AE1E1-E5B8-D5B3-46E6-B2B7C00397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C3F01-1ECC-5544-A31B-1B7F2E9D5F78}" type="datetimeFigureOut">
              <a:rPr lang="en-US" smtClean="0"/>
              <a:t>6/19/24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623D85-2D0E-4815-0236-FF4D2F813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E73C95-B1B9-CEC3-6AEF-85E642C82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FB4C2-5BDE-5B4F-B4C6-C92F1FC63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599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26AF074-4FEC-1D94-BDEF-A5CC93D570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2FA3A0-133A-756E-23A2-86AADE2A97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891B18-D2C8-EA83-FC11-8374E535E6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BC3F01-1ECC-5544-A31B-1B7F2E9D5F78}" type="datetimeFigureOut">
              <a:rPr lang="en-US" smtClean="0"/>
              <a:t>6/19/24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237167-72A2-D6BD-D4DA-62E2B1F8FF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1CDD7E-B4F5-3BC5-4837-BF7F21F7E4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5FB4C2-5BDE-5B4F-B4C6-C92F1FC63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736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s://www.youtube.com/watch?v=LmBUq103u-M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customXml" Target="../ink/ink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935ABE0-3D90-DA4A-B313-8670DA0D0DFD}"/>
              </a:ext>
            </a:extLst>
          </p:cNvPr>
          <p:cNvSpPr txBox="1"/>
          <p:nvPr/>
        </p:nvSpPr>
        <p:spPr>
          <a:xfrm>
            <a:off x="4783016" y="6381262"/>
            <a:ext cx="32154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Registered charity number 1153740</a:t>
            </a:r>
            <a:r>
              <a:rPr lang="en-US" sz="1600" dirty="0"/>
              <a:t>​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937DFD-1673-2348-84EC-0F0E8B6A8E68}"/>
              </a:ext>
            </a:extLst>
          </p:cNvPr>
          <p:cNvSpPr txBox="1"/>
          <p:nvPr/>
        </p:nvSpPr>
        <p:spPr>
          <a:xfrm>
            <a:off x="732280" y="2754979"/>
            <a:ext cx="1072743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>
                <a:latin typeface="Comic Sans MS" panose="030F0902030302020204" pitchFamily="66" charset="0"/>
              </a:rPr>
              <a:t>Bees</a:t>
            </a:r>
            <a:endParaRPr lang="en-US" sz="7200" b="1" dirty="0">
              <a:latin typeface="Comic Sans MS" panose="030F0902030302020204" pitchFamily="66" charset="0"/>
            </a:endParaRPr>
          </a:p>
          <a:p>
            <a:pPr algn="ctr"/>
            <a:r>
              <a:rPr lang="en-US" sz="7200" b="1" dirty="0">
                <a:latin typeface="Comic Sans MS" panose="030F0902030302020204" pitchFamily="66" charset="0"/>
              </a:rPr>
              <a:t>Assembly</a:t>
            </a:r>
          </a:p>
        </p:txBody>
      </p:sp>
      <p:pic>
        <p:nvPicPr>
          <p:cNvPr id="2" name="Picture 1" descr="A green text on a black background&#10;&#10;Description automatically generated">
            <a:extLst>
              <a:ext uri="{FF2B5EF4-FFF2-40B4-BE49-F238E27FC236}">
                <a16:creationId xmlns:a16="http://schemas.microsoft.com/office/drawing/2014/main" id="{6B746987-D7BF-77CE-8758-2ED960E098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9754" y="663946"/>
            <a:ext cx="5212491" cy="1241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5827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CEDB9C-B4B0-B751-B5B4-3986C3A544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omic Sans MS" panose="030F0902030302020204" pitchFamily="66" charset="0"/>
              </a:rPr>
              <a:t>Pesticides used on crops can injure and kill bees.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CBF2414-5B17-EFA1-1DF3-6AC0509D895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0725" y="1690688"/>
            <a:ext cx="11209338" cy="4960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8695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9DECFF-91AD-22C3-C300-3FA30DB22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363" y="365125"/>
            <a:ext cx="11115675" cy="1325563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Comic Sans MS" panose="030F0902030302020204" pitchFamily="66" charset="0"/>
              </a:rPr>
              <a:t>Climate change is making life harder for bees.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2692031-7159-EA92-386F-960F1ABD41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4363" y="1489694"/>
            <a:ext cx="11139487" cy="5003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0060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3FFB05-CC53-6C10-82DF-F214D54D2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775" y="365125"/>
            <a:ext cx="11244263" cy="1325563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Comic Sans MS" panose="030F0902030302020204" pitchFamily="66" charset="0"/>
              </a:rPr>
              <a:t>Bees are at risk from disease and parasites.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522E3FE-EE64-4753-FBCE-392F72ABF4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403" y="1839913"/>
            <a:ext cx="6112593" cy="43513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1FB73BC-1E6D-C7D6-A3A3-83A8114B96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1897" y="1839913"/>
            <a:ext cx="4086417" cy="4481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2952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9E93551-4055-8932-B4D6-09163C0939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43012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48B6F2D-B708-7B5D-6837-A53FC03BE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2143" y="422275"/>
            <a:ext cx="8605838" cy="1325563"/>
          </a:xfrm>
          <a:solidFill>
            <a:schemeClr val="bg1"/>
          </a:solidFill>
        </p:spPr>
        <p:txBody>
          <a:bodyPr/>
          <a:lstStyle/>
          <a:p>
            <a:r>
              <a:rPr lang="en-US" dirty="0">
                <a:latin typeface="Comic Sans MS" panose="030F0902030302020204" pitchFamily="66" charset="0"/>
              </a:rPr>
              <a:t>You can help bees by planting a pollinator friendly garden. </a:t>
            </a:r>
          </a:p>
        </p:txBody>
      </p:sp>
    </p:spTree>
    <p:extLst>
      <p:ext uri="{BB962C8B-B14F-4D97-AF65-F5344CB8AC3E}">
        <p14:creationId xmlns:p14="http://schemas.microsoft.com/office/powerpoint/2010/main" val="37917279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AEA084-C614-955E-70DB-F2CB1A8EF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945" y="365125"/>
            <a:ext cx="7492493" cy="1325563"/>
          </a:xfrm>
        </p:spPr>
        <p:txBody>
          <a:bodyPr/>
          <a:lstStyle/>
          <a:p>
            <a:r>
              <a:rPr lang="en-US" dirty="0">
                <a:latin typeface="Comic Sans MS" panose="030F0902030302020204" pitchFamily="66" charset="0"/>
              </a:rPr>
              <a:t>You could make a bug hotel for bees to hibernate in.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A99449B-1CB2-80F8-2B39-A8721CBBAD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945" y="1895374"/>
            <a:ext cx="7006717" cy="459750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389B551-1DB4-D62D-7B74-78DF699148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8112" y="0"/>
            <a:ext cx="4300538" cy="6577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5963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E68C-8418-649B-9E2A-0CFE168D19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9990" y="365125"/>
            <a:ext cx="8020050" cy="1325563"/>
          </a:xfrm>
        </p:spPr>
        <p:txBody>
          <a:bodyPr/>
          <a:lstStyle/>
          <a:p>
            <a:r>
              <a:rPr lang="en-US" dirty="0">
                <a:latin typeface="Comic Sans MS" panose="030F0902030302020204" pitchFamily="66" charset="0"/>
              </a:rPr>
              <a:t>Learn more about bees and help educate others.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33B3D49-24D2-0ECB-3EF6-362CA7BF63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1959" y="1805627"/>
            <a:ext cx="8488081" cy="468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455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69D94-0F68-AC83-6F79-230D642011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91475" y="411162"/>
            <a:ext cx="3943350" cy="6035675"/>
          </a:xfrm>
        </p:spPr>
        <p:txBody>
          <a:bodyPr>
            <a:normAutofit/>
          </a:bodyPr>
          <a:lstStyle/>
          <a:p>
            <a:r>
              <a:rPr lang="en-US" dirty="0">
                <a:latin typeface="Comic Sans MS" panose="030F0902030302020204" pitchFamily="66" charset="0"/>
              </a:rPr>
              <a:t>You could join a conservation group and campaign to protect bees.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4694C8A-1CAD-E7E7-B50C-0D2192FEB0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175" y="935292"/>
            <a:ext cx="7510462" cy="4987416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749CBBA-4DB9-803E-17F4-D1E5F037FAF1}"/>
              </a:ext>
            </a:extLst>
          </p:cNvPr>
          <p:cNvSpPr txBox="1"/>
          <p:nvPr/>
        </p:nvSpPr>
        <p:spPr>
          <a:xfrm>
            <a:off x="6443663" y="5691876"/>
            <a:ext cx="118654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solidFill>
                  <a:schemeClr val="bg1"/>
                </a:solidFill>
                <a:latin typeface="Comic Sans MS" panose="030F0902030302020204" pitchFamily="66" charset="0"/>
              </a:rPr>
              <a:t>Photo: Greenpeace</a:t>
            </a:r>
          </a:p>
        </p:txBody>
      </p:sp>
    </p:spTree>
    <p:extLst>
      <p:ext uri="{BB962C8B-B14F-4D97-AF65-F5344CB8AC3E}">
        <p14:creationId xmlns:p14="http://schemas.microsoft.com/office/powerpoint/2010/main" val="37074262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F62395-1E62-A07A-0FBF-3A9EA0ABC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Comic Sans MS" panose="030F0902030302020204" pitchFamily="66" charset="0"/>
              </a:rPr>
              <a:t>Let’s watch this video to remind ourselves about why bees are so important!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876D37-D9CB-57FC-375B-F051B8E1AE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648950" cy="909167"/>
          </a:xfrm>
        </p:spPr>
        <p:txBody>
          <a:bodyPr/>
          <a:lstStyle/>
          <a:p>
            <a:r>
              <a:rPr lang="en-US" dirty="0">
                <a:hlinkClick r:id="rId2"/>
              </a:rPr>
              <a:t>https://www.youtube.com/watch?v=LmBUq103u-M</a:t>
            </a:r>
            <a:r>
              <a:rPr lang="en-US" dirty="0"/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7B71E3-D27B-AFB7-E20A-1A11970B99F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3500" y="2734792"/>
            <a:ext cx="7772400" cy="375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9955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23B2A7-20CF-6529-6321-3ABD9F1CF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Comic Sans MS" panose="030F0902030302020204" pitchFamily="66" charset="0"/>
              </a:rPr>
              <a:t>Pause for thought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4A3777-6199-E8CD-50E5-BC4B983670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3600" dirty="0">
                <a:latin typeface="Comic Sans MS" panose="030F0902030302020204" pitchFamily="66" charset="0"/>
              </a:rPr>
              <a:t>‘If we and the rest of the back-boned animals were to disappear overnight, the rest of the world would get on pretty well. But if the invertebrates were to disappear, the world’s ecosystems would collapse.’ </a:t>
            </a:r>
          </a:p>
          <a:p>
            <a:pPr marL="0" indent="0">
              <a:buNone/>
            </a:pPr>
            <a:endParaRPr lang="en-GB" dirty="0">
              <a:latin typeface="Comic Sans MS" panose="030F0902030302020204" pitchFamily="66" charset="0"/>
            </a:endParaRPr>
          </a:p>
          <a:p>
            <a:pPr marL="0" indent="0">
              <a:buNone/>
            </a:pPr>
            <a:r>
              <a:rPr lang="en-GB" dirty="0">
                <a:latin typeface="Comic Sans MS" panose="030F0902030302020204" pitchFamily="66" charset="0"/>
              </a:rPr>
              <a:t>Sir David Attenborough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ACA691-A3F0-6735-BCBC-19224595A92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1764" y="3579814"/>
            <a:ext cx="3755729" cy="3421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1505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EF662F0-6964-5656-D416-4275CE0AAE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2664" y="1200069"/>
            <a:ext cx="9052689" cy="565793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3F86ACA-A11B-508A-1285-F4B2549FDF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Comic Sans MS" panose="030F0902030302020204" pitchFamily="66" charset="0"/>
              </a:rPr>
              <a:t>How do you feel about bees?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7DE48608-AA04-A64F-7D40-5ADAAF8F5B6B}"/>
                  </a:ext>
                </a:extLst>
              </p14:cNvPr>
              <p14:cNvContentPartPr/>
              <p14:nvPr/>
            </p14:nvContentPartPr>
            <p14:xfrm>
              <a:off x="8717760" y="5948102"/>
              <a:ext cx="1568160" cy="19872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7DE48608-AA04-A64F-7D40-5ADAAF8F5B6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655120" y="5885102"/>
                <a:ext cx="1693800" cy="324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22F7F30B-7E04-7236-165C-C8C17E2EC05C}"/>
                  </a:ext>
                </a:extLst>
              </p14:cNvPr>
              <p14:cNvContentPartPr/>
              <p14:nvPr/>
            </p14:nvContentPartPr>
            <p14:xfrm>
              <a:off x="8493120" y="6112622"/>
              <a:ext cx="1724400" cy="50256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22F7F30B-7E04-7236-165C-C8C17E2EC05C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430120" y="6049982"/>
                <a:ext cx="1850040" cy="628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226242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649234-7536-1D13-1E10-1DA68C1D5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omic Sans MS" panose="030F0902030302020204" pitchFamily="66" charset="0"/>
              </a:rPr>
              <a:t>How many different species of bees do you think there are?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5679744-E370-3B0A-696B-FB6D99E9E2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37769">
            <a:off x="58268" y="2199234"/>
            <a:ext cx="4101775" cy="29823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C908E95-BCC7-4E9A-47A6-05819BC9E8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3654" y="1240963"/>
            <a:ext cx="5019101" cy="377853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ADFC6BE-9016-EEF5-6AE6-C0C0CF7984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91752">
            <a:off x="3523791" y="2671625"/>
            <a:ext cx="4795625" cy="3697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9535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79CB18-0C72-845F-EAF2-8200D5F74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2354" y="480872"/>
            <a:ext cx="4664967" cy="6105123"/>
          </a:xfrm>
        </p:spPr>
        <p:txBody>
          <a:bodyPr>
            <a:normAutofit/>
          </a:bodyPr>
          <a:lstStyle/>
          <a:p>
            <a:r>
              <a:rPr lang="en-US" dirty="0">
                <a:latin typeface="Comic Sans MS" panose="030F0902030302020204" pitchFamily="66" charset="0"/>
              </a:rPr>
              <a:t>Why are bees so important?</a:t>
            </a:r>
            <a:br>
              <a:rPr lang="en-US" dirty="0">
                <a:latin typeface="Comic Sans MS" panose="030F0902030302020204" pitchFamily="66" charset="0"/>
              </a:rPr>
            </a:br>
            <a:br>
              <a:rPr lang="en-US" dirty="0">
                <a:latin typeface="Comic Sans MS" panose="030F0902030302020204" pitchFamily="66" charset="0"/>
              </a:rPr>
            </a:br>
            <a:br>
              <a:rPr lang="en-US" dirty="0">
                <a:latin typeface="Comic Sans MS" panose="030F0902030302020204" pitchFamily="66" charset="0"/>
              </a:rPr>
            </a:br>
            <a:r>
              <a:rPr lang="en-US" dirty="0">
                <a:latin typeface="Comic Sans MS" panose="030F0902030302020204" pitchFamily="66" charset="0"/>
              </a:rPr>
              <a:t>What do they do that helps us?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FEC1CB7-3452-575F-FCCF-847477183F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7321" y="32701"/>
            <a:ext cx="5578627" cy="682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5428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0A444-1C6F-1355-FE54-6247771FF6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905" y="365125"/>
            <a:ext cx="11320041" cy="1325563"/>
          </a:xfrm>
        </p:spPr>
        <p:txBody>
          <a:bodyPr/>
          <a:lstStyle/>
          <a:p>
            <a:r>
              <a:rPr lang="en-US" dirty="0">
                <a:latin typeface="Comic Sans MS" panose="030F0902030302020204" pitchFamily="66" charset="0"/>
              </a:rPr>
              <a:t>Plants use pollen to help them reproduce.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C79E2008-D8F6-36EE-7E77-1E80CD2C3B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7642" y="1825625"/>
            <a:ext cx="9076716" cy="4351338"/>
          </a:xfrm>
        </p:spPr>
      </p:pic>
    </p:spTree>
    <p:extLst>
      <p:ext uri="{BB962C8B-B14F-4D97-AF65-F5344CB8AC3E}">
        <p14:creationId xmlns:p14="http://schemas.microsoft.com/office/powerpoint/2010/main" val="17036485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C2D4083-1EF9-14F8-174C-6B18FAC009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0"/>
          <a:stretch/>
        </p:blipFill>
        <p:spPr>
          <a:xfrm>
            <a:off x="-69057" y="842319"/>
            <a:ext cx="12330114" cy="65306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8E9E393-14F7-3681-5220-EFBCA3F01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5099" y="365125"/>
            <a:ext cx="8426370" cy="954389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en-US" dirty="0">
                <a:latin typeface="Comic Sans MS" panose="030F0902030302020204" pitchFamily="66" charset="0"/>
              </a:rPr>
              <a:t>Bees help to pollinate plants.</a:t>
            </a:r>
          </a:p>
        </p:txBody>
      </p:sp>
    </p:spTree>
    <p:extLst>
      <p:ext uri="{BB962C8B-B14F-4D97-AF65-F5344CB8AC3E}">
        <p14:creationId xmlns:p14="http://schemas.microsoft.com/office/powerpoint/2010/main" val="11321369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3C1628-F518-52F5-C8C6-8B2E6ACDA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omic Sans MS" panose="030F0902030302020204" pitchFamily="66" charset="0"/>
              </a:rPr>
              <a:t>Without bees and other pollinating insects, many plants would die.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015E676-AC52-A634-2CA9-A89E2FA3EF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05127"/>
            <a:ext cx="12430125" cy="5052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3863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A6AD55-243C-6E12-60DC-642913D16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omic Sans MS" panose="030F0902030302020204" pitchFamily="66" charset="0"/>
              </a:rPr>
              <a:t>We rely on bees to pollinate many of the foods we eat.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97FFAF1-B10E-FD2F-91DF-986F4564DE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9651" y="3173412"/>
            <a:ext cx="4704270" cy="33194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83E5C35-150E-8D5A-6E39-9BEF71211A6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2176" y="1700285"/>
            <a:ext cx="3665041" cy="347655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86AF45C-B702-4A75-D6B0-78D886256B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079" y="3429000"/>
            <a:ext cx="4704271" cy="3018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821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1C5B56-79BF-DCBB-0F2F-08DCD89BD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-60876"/>
            <a:ext cx="10515600" cy="1325563"/>
          </a:xfrm>
        </p:spPr>
        <p:txBody>
          <a:bodyPr/>
          <a:lstStyle/>
          <a:p>
            <a:pPr algn="ctr"/>
            <a:r>
              <a:rPr lang="en-US" dirty="0">
                <a:latin typeface="Comic Sans MS" panose="030F0902030302020204" pitchFamily="66" charset="0"/>
              </a:rPr>
              <a:t>Bees are losing their habitats.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A14BBCC-0E74-1CC6-0DFF-47F1FE88D3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67769" y="1053549"/>
            <a:ext cx="8656462" cy="5583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1635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3129</TotalTime>
  <Words>235</Words>
  <Application>Microsoft Macintosh PowerPoint</Application>
  <PresentationFormat>Widescreen</PresentationFormat>
  <Paragraphs>25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Comic Sans MS</vt:lpstr>
      <vt:lpstr>Office Theme</vt:lpstr>
      <vt:lpstr>PowerPoint Presentation</vt:lpstr>
      <vt:lpstr>How do you feel about bees?</vt:lpstr>
      <vt:lpstr>How many different species of bees do you think there are? </vt:lpstr>
      <vt:lpstr>Why are bees so important?   What do they do that helps us?</vt:lpstr>
      <vt:lpstr>Plants use pollen to help them reproduce.</vt:lpstr>
      <vt:lpstr>Bees help to pollinate plants.</vt:lpstr>
      <vt:lpstr>Without bees and other pollinating insects, many plants would die.</vt:lpstr>
      <vt:lpstr>We rely on bees to pollinate many of the foods we eat.</vt:lpstr>
      <vt:lpstr>Bees are losing their habitats.</vt:lpstr>
      <vt:lpstr>Pesticides used on crops can injure and kill bees. </vt:lpstr>
      <vt:lpstr>Climate change is making life harder for bees.</vt:lpstr>
      <vt:lpstr>Bees are at risk from disease and parasites.</vt:lpstr>
      <vt:lpstr>You can help bees by planting a pollinator friendly garden. </vt:lpstr>
      <vt:lpstr>You could make a bug hotel for bees to hibernate in. </vt:lpstr>
      <vt:lpstr>Learn more about bees and help educate others.</vt:lpstr>
      <vt:lpstr>You could join a conservation group and campaign to protect bees.</vt:lpstr>
      <vt:lpstr>Let’s watch this video to remind ourselves about why bees are so important!</vt:lpstr>
      <vt:lpstr>Pause for thought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Sustainable Development Assembly</dc:title>
  <dc:creator>amy.johnston@ypte.org.uk</dc:creator>
  <cp:lastModifiedBy>GRY - Robin Littlewood - 11AMC</cp:lastModifiedBy>
  <cp:revision>9</cp:revision>
  <dcterms:created xsi:type="dcterms:W3CDTF">2022-12-19T06:51:41Z</dcterms:created>
  <dcterms:modified xsi:type="dcterms:W3CDTF">2024-06-19T12:49:17Z</dcterms:modified>
</cp:coreProperties>
</file>